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</p:sldIdLst>
  <p:sldSz cx="12801600" cy="9601200" type="A3"/>
  <p:notesSz cx="6858000" cy="9144000"/>
  <p:defaultTextStyle>
    <a:defPPr>
      <a:defRPr lang="fa-IR"/>
    </a:defPPr>
    <a:lvl1pPr marL="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r" defTabSz="1280160" rtl="1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CC"/>
    <a:srgbClr val="CCFF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1116" y="-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0D0D-6BFA-4A34-90E0-39A9D23C0FC3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F5E9-8EC0-4B65-9E3F-1D947E58F46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568"/>
            <a:ext cx="12801600" cy="2837700"/>
          </a:xfrm>
          <a:prstGeom prst="rect">
            <a:avLst/>
          </a:prstGeom>
          <a:noFill/>
        </p:spPr>
        <p:txBody>
          <a:bodyPr wrap="square" lIns="128016" tIns="64008" rIns="128016" bIns="64008" rtlCol="1">
            <a:spAutoFit/>
          </a:bodyPr>
          <a:lstStyle/>
          <a:p>
            <a:pPr algn="ctr"/>
            <a:r>
              <a:rPr lang="fa-IR" sz="3400" b="1" dirty="0" smtClean="0">
                <a:cs typeface="B Nazanin" pitchFamily="2" charset="-78"/>
              </a:rPr>
              <a:t>سخنرانی بین‏المللی</a:t>
            </a:r>
            <a:endParaRPr lang="en-US" sz="3400" b="1" dirty="0" smtClean="0">
              <a:cs typeface="B Nazanin" pitchFamily="2" charset="-78"/>
            </a:endParaRPr>
          </a:p>
          <a:p>
            <a:pPr algn="ctr" rtl="0"/>
            <a:r>
              <a:rPr lang="en-US" sz="3200" b="1" dirty="0" smtClean="0"/>
              <a:t>Stratigraphy and ages of the classic Neogene mammal </a:t>
            </a:r>
            <a:endParaRPr lang="en-US" sz="3200" b="1" dirty="0" smtClean="0"/>
          </a:p>
          <a:p>
            <a:pPr algn="ctr" rtl="0"/>
            <a:r>
              <a:rPr lang="en-US" sz="3200" b="1" dirty="0" smtClean="0"/>
              <a:t>fossil </a:t>
            </a:r>
            <a:r>
              <a:rPr lang="en-US" sz="3200" b="1" dirty="0" smtClean="0"/>
              <a:t>localities from Baode County, </a:t>
            </a:r>
            <a:r>
              <a:rPr lang="en-US" sz="3200" b="1" dirty="0" smtClean="0"/>
              <a:t>China</a:t>
            </a:r>
          </a:p>
          <a:p>
            <a:pPr algn="ctr" rtl="0"/>
            <a:r>
              <a:rPr lang="fa-IR" sz="2800" b="1" dirty="0" smtClean="0">
                <a:cs typeface="B Nazanin" pitchFamily="2" charset="-78"/>
              </a:rPr>
              <a:t>  چینه شناسی و سن نواحی حاوی فسیل پستانداران نئوژن در بائوده چین</a:t>
            </a:r>
            <a:endParaRPr lang="fa-IR" sz="3400" b="1" dirty="0">
              <a:cs typeface="B Nazanin" pitchFamily="2" charset="-78"/>
            </a:endParaRPr>
          </a:p>
          <a:p>
            <a:pPr algn="ctr" rtl="0"/>
            <a:r>
              <a:rPr lang="en-US" b="1" dirty="0" smtClean="0">
                <a:cs typeface="B Nazanin" pitchFamily="2" charset="-78"/>
              </a:rPr>
              <a:t>Dr </a:t>
            </a:r>
            <a:r>
              <a:rPr lang="fi-FI" b="1" dirty="0" smtClean="0">
                <a:cs typeface="B Nazanin" pitchFamily="2" charset="-78"/>
              </a:rPr>
              <a:t>Anu Kaakinen</a:t>
            </a:r>
            <a:endParaRPr lang="en-US" b="1" dirty="0" smtClean="0"/>
          </a:p>
          <a:p>
            <a:pPr algn="ctr"/>
            <a:r>
              <a:rPr lang="en-US" dirty="0" smtClean="0"/>
              <a:t>Department of Earth </a:t>
            </a:r>
            <a:r>
              <a:rPr lang="fi-FI" dirty="0" smtClean="0"/>
              <a:t>Sciences and Geography, </a:t>
            </a:r>
            <a:r>
              <a:rPr lang="en-US" dirty="0" smtClean="0"/>
              <a:t>University of Helsinki, Finland </a:t>
            </a:r>
            <a:endParaRPr lang="fi-FI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080520"/>
            <a:ext cx="12801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cs typeface="B Nazanin" pitchFamily="2" charset="-78"/>
              </a:rPr>
              <a:t>برگزارکننده: گروه زمین شناسی و اداره همکاریهای علمی بین المللی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44416"/>
            <a:ext cx="12801600" cy="861774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تاریخ سخنرانی: شنبه مورخ  94/3/16  ساعت 10-12</a:t>
            </a:r>
          </a:p>
          <a:p>
            <a:pPr lvl="0" algn="ctr"/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مکان: سالن سمینار دانشکده علوم، دانشگاه زنجان</a:t>
            </a:r>
            <a:endParaRPr lang="en-US" b="1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3" name="Picture 12" descr="University of Zanja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4270" y="-1"/>
            <a:ext cx="1757330" cy="1657485"/>
          </a:xfrm>
          <a:prstGeom prst="rect">
            <a:avLst/>
          </a:prstGeom>
        </p:spPr>
      </p:pic>
      <p:pic>
        <p:nvPicPr>
          <p:cNvPr id="11" name="Picture 10" descr="3lang logo.gif"/>
          <p:cNvPicPr>
            <a:picLocks noChangeAspect="1"/>
          </p:cNvPicPr>
          <p:nvPr/>
        </p:nvPicPr>
        <p:blipFill>
          <a:blip r:embed="rId4" cstate="print"/>
          <a:srcRect l="6733" r="58844"/>
          <a:stretch>
            <a:fillRect/>
          </a:stretch>
        </p:blipFill>
        <p:spPr>
          <a:xfrm>
            <a:off x="0" y="0"/>
            <a:ext cx="1800200" cy="2088232"/>
          </a:xfrm>
          <a:prstGeom prst="rect">
            <a:avLst/>
          </a:prstGeom>
        </p:spPr>
      </p:pic>
      <p:pic>
        <p:nvPicPr>
          <p:cNvPr id="14" name="Picture 4" descr="C:\Users\Majid\Desktop\fins 94\P1060881.JPG"/>
          <p:cNvPicPr>
            <a:picLocks noChangeAspect="1" noChangeArrowheads="1"/>
          </p:cNvPicPr>
          <p:nvPr/>
        </p:nvPicPr>
        <p:blipFill>
          <a:blip r:embed="rId5" cstate="print"/>
          <a:srcRect r="20888"/>
          <a:stretch>
            <a:fillRect/>
          </a:stretch>
        </p:blipFill>
        <p:spPr bwMode="auto">
          <a:xfrm>
            <a:off x="928192" y="4584576"/>
            <a:ext cx="4774101" cy="4525963"/>
          </a:xfrm>
          <a:prstGeom prst="rect">
            <a:avLst/>
          </a:prstGeom>
          <a:noFill/>
        </p:spPr>
      </p:pic>
      <p:pic>
        <p:nvPicPr>
          <p:cNvPr id="15" name="Picture 2" descr="C:\Users\Majid\Desktop\dragon\Exc D2 -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728" y="4584576"/>
            <a:ext cx="604867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75</Words>
  <Application>Microsoft Office PowerPoint</Application>
  <PresentationFormat>A3 Paper (297x420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Ferdows</dc:creator>
  <cp:lastModifiedBy>Majid Mirzaie Ataabadi</cp:lastModifiedBy>
  <cp:revision>21</cp:revision>
  <dcterms:created xsi:type="dcterms:W3CDTF">2015-04-07T07:50:05Z</dcterms:created>
  <dcterms:modified xsi:type="dcterms:W3CDTF">2015-05-31T21:06:28Z</dcterms:modified>
</cp:coreProperties>
</file>