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</p:sldIdLst>
  <p:sldSz cx="12801600" cy="9601200" type="A3"/>
  <p:notesSz cx="6858000" cy="9144000"/>
  <p:defaultTextStyle>
    <a:defPPr>
      <a:defRPr lang="fa-IR"/>
    </a:defPPr>
    <a:lvl1pPr marL="0" algn="r" defTabSz="1280160" rtl="1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r" defTabSz="1280160" rtl="1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r" defTabSz="1280160" rtl="1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r" defTabSz="1280160" rtl="1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r" defTabSz="1280160" rtl="1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r" defTabSz="1280160" rtl="1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r" defTabSz="1280160" rtl="1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r" defTabSz="1280160" rtl="1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r" defTabSz="1280160" rtl="1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FFCC"/>
    <a:srgbClr val="CCFFCC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50" d="100"/>
          <a:sy n="50" d="100"/>
        </p:scale>
        <p:origin x="-1116" y="-90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7"/>
            <a:ext cx="10881360" cy="2058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0D0D-6BFA-4A34-90E0-39A9D23C0FC3}" type="datetimeFigureOut">
              <a:rPr lang="fa-IR" smtClean="0"/>
              <a:pPr/>
              <a:t>1436/08/14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F5E9-8EC0-4B65-9E3F-1D947E58F46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0D0D-6BFA-4A34-90E0-39A9D23C0FC3}" type="datetimeFigureOut">
              <a:rPr lang="fa-IR" smtClean="0"/>
              <a:pPr/>
              <a:t>1436/08/14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F5E9-8EC0-4B65-9E3F-1D947E58F46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60" y="537845"/>
            <a:ext cx="4031615" cy="114703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0D0D-6BFA-4A34-90E0-39A9D23C0FC3}" type="datetimeFigureOut">
              <a:rPr lang="fa-IR" smtClean="0"/>
              <a:pPr/>
              <a:t>1436/08/14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F5E9-8EC0-4B65-9E3F-1D947E58F46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0D0D-6BFA-4A34-90E0-39A9D23C0FC3}" type="datetimeFigureOut">
              <a:rPr lang="fa-IR" smtClean="0"/>
              <a:pPr/>
              <a:t>1436/08/14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F5E9-8EC0-4B65-9E3F-1D947E58F46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2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0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00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0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0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0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0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0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02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0D0D-6BFA-4A34-90E0-39A9D23C0FC3}" type="datetimeFigureOut">
              <a:rPr lang="fa-IR" smtClean="0"/>
              <a:pPr/>
              <a:t>1436/08/14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F5E9-8EC0-4B65-9E3F-1D947E58F46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70" y="3135948"/>
            <a:ext cx="7958772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3135948"/>
            <a:ext cx="7958773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0D0D-6BFA-4A34-90E0-39A9D23C0FC3}" type="datetimeFigureOut">
              <a:rPr lang="fa-IR" smtClean="0"/>
              <a:pPr/>
              <a:t>1436/08/14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F5E9-8EC0-4B65-9E3F-1D947E58F46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0D0D-6BFA-4A34-90E0-39A9D23C0FC3}" type="datetimeFigureOut">
              <a:rPr lang="fa-IR" smtClean="0"/>
              <a:pPr/>
              <a:t>1436/08/14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F5E9-8EC0-4B65-9E3F-1D947E58F46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0D0D-6BFA-4A34-90E0-39A9D23C0FC3}" type="datetimeFigureOut">
              <a:rPr lang="fa-IR" smtClean="0"/>
              <a:pPr/>
              <a:t>1436/08/14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F5E9-8EC0-4B65-9E3F-1D947E58F46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0D0D-6BFA-4A34-90E0-39A9D23C0FC3}" type="datetimeFigureOut">
              <a:rPr lang="fa-IR" smtClean="0"/>
              <a:pPr/>
              <a:t>1436/08/14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F5E9-8EC0-4B65-9E3F-1D947E58F46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0D0D-6BFA-4A34-90E0-39A9D23C0FC3}" type="datetimeFigureOut">
              <a:rPr lang="fa-IR" smtClean="0"/>
              <a:pPr/>
              <a:t>1436/08/14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F5E9-8EC0-4B65-9E3F-1D947E58F46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03" indent="0">
              <a:buNone/>
              <a:defRPr sz="3900"/>
            </a:lvl2pPr>
            <a:lvl3pPr marL="1280006" indent="0">
              <a:buNone/>
              <a:defRPr sz="3400"/>
            </a:lvl3pPr>
            <a:lvl4pPr marL="1920009" indent="0">
              <a:buNone/>
              <a:defRPr sz="2800"/>
            </a:lvl4pPr>
            <a:lvl5pPr marL="2560013" indent="0">
              <a:buNone/>
              <a:defRPr sz="2800"/>
            </a:lvl5pPr>
            <a:lvl6pPr marL="3200016" indent="0">
              <a:buNone/>
              <a:defRPr sz="2800"/>
            </a:lvl6pPr>
            <a:lvl7pPr marL="3840019" indent="0">
              <a:buNone/>
              <a:defRPr sz="2800"/>
            </a:lvl7pPr>
            <a:lvl8pPr marL="4480022" indent="0">
              <a:buNone/>
              <a:defRPr sz="2800"/>
            </a:lvl8pPr>
            <a:lvl9pPr marL="5120025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0D0D-6BFA-4A34-90E0-39A9D23C0FC3}" type="datetimeFigureOut">
              <a:rPr lang="fa-IR" smtClean="0"/>
              <a:pPr/>
              <a:t>1436/08/14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F5E9-8EC0-4B65-9E3F-1D947E58F46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01" tIns="64001" rIns="128001" bIns="6400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128001" tIns="64001" rIns="128001" bIns="640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F0D0D-6BFA-4A34-90E0-39A9D23C0FC3}" type="datetimeFigureOut">
              <a:rPr lang="fa-IR" smtClean="0"/>
              <a:pPr/>
              <a:t>1436/08/14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4F5E9-8EC0-4B65-9E3F-1D947E58F46E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80006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03" indent="-480003" algn="l" defTabSz="1280006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005" indent="-400002" algn="l" defTabSz="1280006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008" indent="-320002" algn="l" defTabSz="1280006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011" indent="-320002" algn="l" defTabSz="128000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14" indent="-320002" algn="l" defTabSz="1280006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017" indent="-320002" algn="l" defTabSz="128000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020" indent="-320002" algn="l" defTabSz="128000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25" indent="-320002" algn="l" defTabSz="128000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028" indent="-320002" algn="l" defTabSz="128000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0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0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1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1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1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22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25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568"/>
            <a:ext cx="12801600" cy="2960811"/>
          </a:xfrm>
          <a:prstGeom prst="rect">
            <a:avLst/>
          </a:prstGeom>
          <a:noFill/>
        </p:spPr>
        <p:txBody>
          <a:bodyPr wrap="square" lIns="128016" tIns="64008" rIns="128016" bIns="64008" rtlCol="1">
            <a:spAutoFit/>
          </a:bodyPr>
          <a:lstStyle/>
          <a:p>
            <a:pPr algn="ctr"/>
            <a:r>
              <a:rPr lang="fa-IR" sz="3400" b="1" dirty="0" smtClean="0">
                <a:cs typeface="B Nazanin" pitchFamily="2" charset="-78"/>
              </a:rPr>
              <a:t>سخنرانی بین‏المللی</a:t>
            </a:r>
            <a:endParaRPr lang="en-US" sz="3400" b="1" dirty="0" smtClean="0">
              <a:cs typeface="B Nazanin" pitchFamily="2" charset="-78"/>
            </a:endParaRPr>
          </a:p>
          <a:p>
            <a:pPr algn="ctr" rtl="0"/>
            <a:r>
              <a:rPr lang="fi-FI" sz="3600" b="1" dirty="0" smtClean="0"/>
              <a:t>Mesoproterozoic </a:t>
            </a:r>
            <a:r>
              <a:rPr lang="fi-FI" sz="3600" b="1" dirty="0" smtClean="0"/>
              <a:t>supercontinent </a:t>
            </a:r>
            <a:r>
              <a:rPr lang="fi-FI" sz="3600" b="1" dirty="0" smtClean="0"/>
              <a:t>Nuna</a:t>
            </a:r>
            <a:r>
              <a:rPr lang="fa-IR" sz="3600" b="1" dirty="0" smtClean="0"/>
              <a:t>:</a:t>
            </a:r>
            <a:r>
              <a:rPr lang="fi-FI" sz="3600" b="1" dirty="0" smtClean="0"/>
              <a:t> </a:t>
            </a:r>
          </a:p>
          <a:p>
            <a:pPr algn="ctr" rtl="0"/>
            <a:r>
              <a:rPr lang="fi-FI" sz="3600" b="1" dirty="0" smtClean="0"/>
              <a:t>in </a:t>
            </a:r>
            <a:r>
              <a:rPr lang="fi-FI" sz="3600" b="1" dirty="0" smtClean="0"/>
              <a:t>light of paleomagnetic </a:t>
            </a:r>
            <a:r>
              <a:rPr lang="fi-FI" sz="3600" b="1" dirty="0" smtClean="0"/>
              <a:t>data</a:t>
            </a:r>
            <a:endParaRPr lang="fi-FI" sz="3600" b="1" dirty="0" smtClean="0">
              <a:cs typeface="B Nazanin" pitchFamily="2" charset="-78"/>
            </a:endParaRPr>
          </a:p>
          <a:p>
            <a:pPr algn="ctr" rtl="0"/>
            <a:r>
              <a:rPr lang="fa-IR" sz="2800" b="1" dirty="0" smtClean="0">
                <a:cs typeface="B Nazanin" pitchFamily="2" charset="-78"/>
              </a:rPr>
              <a:t> ابر قاره نونا در مزوپروتروزوئیک: شواهدی از داده های دیرینه مغناطیس</a:t>
            </a:r>
            <a:endParaRPr lang="fa-IR" sz="3400" b="1" dirty="0">
              <a:cs typeface="B Nazanin" pitchFamily="2" charset="-78"/>
            </a:endParaRPr>
          </a:p>
          <a:p>
            <a:pPr algn="ctr" rtl="0"/>
            <a:r>
              <a:rPr lang="en-US" b="1" dirty="0" smtClean="0">
                <a:cs typeface="B Nazanin" pitchFamily="2" charset="-78"/>
              </a:rPr>
              <a:t>Dr Johanna </a:t>
            </a:r>
            <a:r>
              <a:rPr lang="en-US" b="1" dirty="0" err="1" smtClean="0">
                <a:cs typeface="B Nazanin" pitchFamily="2" charset="-78"/>
              </a:rPr>
              <a:t>Salminen</a:t>
            </a:r>
            <a:endParaRPr lang="en-US" b="1" dirty="0" smtClean="0"/>
          </a:p>
          <a:p>
            <a:pPr algn="ctr"/>
            <a:r>
              <a:rPr lang="en-US" dirty="0" smtClean="0"/>
              <a:t>Physics Department (Solid Earth </a:t>
            </a:r>
            <a:r>
              <a:rPr lang="en-US" dirty="0" smtClean="0"/>
              <a:t>Geophysics </a:t>
            </a:r>
            <a:r>
              <a:rPr lang="fi-FI" dirty="0" smtClean="0"/>
              <a:t>laboratory), </a:t>
            </a:r>
            <a:r>
              <a:rPr lang="en-US" dirty="0" smtClean="0"/>
              <a:t>University </a:t>
            </a:r>
            <a:r>
              <a:rPr lang="en-US" dirty="0" smtClean="0"/>
              <a:t>of Helsinki</a:t>
            </a:r>
            <a:r>
              <a:rPr lang="en-US" dirty="0" smtClean="0"/>
              <a:t>, Finland </a:t>
            </a:r>
            <a:endParaRPr lang="fi-FI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4080520"/>
            <a:ext cx="128016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 smtClean="0">
                <a:cs typeface="B Nazanin" pitchFamily="2" charset="-78"/>
              </a:rPr>
              <a:t>برگزارکننده: گروه </a:t>
            </a:r>
            <a:r>
              <a:rPr lang="fa-IR" b="1" dirty="0" smtClean="0">
                <a:cs typeface="B Nazanin" pitchFamily="2" charset="-78"/>
              </a:rPr>
              <a:t>زمین شناسی </a:t>
            </a:r>
            <a:r>
              <a:rPr lang="fa-IR" b="1" dirty="0" smtClean="0">
                <a:cs typeface="B Nazanin" pitchFamily="2" charset="-78"/>
              </a:rPr>
              <a:t>و اداره همکاریهای علمی بین المللی</a:t>
            </a:r>
            <a:endParaRPr lang="fa-IR" b="1" dirty="0">
              <a:cs typeface="B Nazanin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144416"/>
            <a:ext cx="12801600" cy="861774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تاریخ سخنرانی: </a:t>
            </a:r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شنبه </a:t>
            </a:r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مورخ  </a:t>
            </a:r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94/3/16  </a:t>
            </a:r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ساعت </a:t>
            </a:r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10-12</a:t>
            </a:r>
            <a:endParaRPr lang="fa-IR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lvl="0" algn="ctr"/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مکان: سالن </a:t>
            </a:r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سمینار دانشکده علوم، </a:t>
            </a:r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دانشگاه زنجان</a:t>
            </a:r>
            <a:endParaRPr lang="en-US" b="1" dirty="0" smtClean="0">
              <a:solidFill>
                <a:schemeClr val="bg1"/>
              </a:solidFill>
              <a:cs typeface="B Nazanin" pitchFamily="2" charset="-78"/>
            </a:endParaRPr>
          </a:p>
        </p:txBody>
      </p:sp>
      <p:pic>
        <p:nvPicPr>
          <p:cNvPr id="13" name="Picture 12" descr="University of Zanjan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44270" y="-1"/>
            <a:ext cx="1757330" cy="1657485"/>
          </a:xfrm>
          <a:prstGeom prst="rect">
            <a:avLst/>
          </a:prstGeom>
        </p:spPr>
      </p:pic>
      <p:pic>
        <p:nvPicPr>
          <p:cNvPr id="2" name="Picture 2" descr="C:\Users\Majid\Desktop\Paleoglobe_NO_1740_my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192" y="4656584"/>
            <a:ext cx="6336704" cy="4752528"/>
          </a:xfrm>
          <a:prstGeom prst="rect">
            <a:avLst/>
          </a:prstGeom>
          <a:noFill/>
        </p:spPr>
      </p:pic>
      <p:pic>
        <p:nvPicPr>
          <p:cNvPr id="11" name="Picture 10" descr="3lang logo.gif"/>
          <p:cNvPicPr>
            <a:picLocks noChangeAspect="1"/>
          </p:cNvPicPr>
          <p:nvPr/>
        </p:nvPicPr>
        <p:blipFill>
          <a:blip r:embed="rId5" cstate="print"/>
          <a:srcRect l="6733" r="58844"/>
          <a:stretch>
            <a:fillRect/>
          </a:stretch>
        </p:blipFill>
        <p:spPr>
          <a:xfrm>
            <a:off x="0" y="0"/>
            <a:ext cx="1800200" cy="2088232"/>
          </a:xfrm>
          <a:prstGeom prst="rect">
            <a:avLst/>
          </a:prstGeom>
        </p:spPr>
      </p:pic>
      <p:pic>
        <p:nvPicPr>
          <p:cNvPr id="12" name="Picture 2" descr="C:\Users\Majid\Downloads\Johanna in Aland, Finland at 2013.jpg"/>
          <p:cNvPicPr>
            <a:picLocks noChangeAspect="1" noChangeArrowheads="1"/>
          </p:cNvPicPr>
          <p:nvPr/>
        </p:nvPicPr>
        <p:blipFill>
          <a:blip r:embed="rId6" cstate="print"/>
          <a:srcRect l="26135" t="32452" r="33295" b="13454"/>
          <a:stretch>
            <a:fillRect/>
          </a:stretch>
        </p:blipFill>
        <p:spPr bwMode="auto">
          <a:xfrm>
            <a:off x="7336904" y="4656584"/>
            <a:ext cx="4608512" cy="46953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8865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70</Words>
  <Application>Microsoft Office PowerPoint</Application>
  <PresentationFormat>A3 Paper (297x420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Ferdows</dc:creator>
  <cp:lastModifiedBy>Majid Mirzaie Ataabadi</cp:lastModifiedBy>
  <cp:revision>19</cp:revision>
  <dcterms:created xsi:type="dcterms:W3CDTF">2015-04-07T07:50:05Z</dcterms:created>
  <dcterms:modified xsi:type="dcterms:W3CDTF">2015-05-31T20:45:14Z</dcterms:modified>
</cp:coreProperties>
</file>